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61" r:id="rId4"/>
    <p:sldId id="260" r:id="rId5"/>
    <p:sldId id="258" r:id="rId6"/>
  </p:sldIdLst>
  <p:sldSz cx="23399750" cy="31199138"/>
  <p:notesSz cx="6858000" cy="9144000"/>
  <p:defaultTextStyle>
    <a:defPPr>
      <a:defRPr lang="en-US"/>
    </a:defPPr>
    <a:lvl1pPr marL="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1pPr>
    <a:lvl2pPr marL="77989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2pPr>
    <a:lvl3pPr marL="155978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3pPr>
    <a:lvl4pPr marL="2339685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4pPr>
    <a:lvl5pPr marL="311958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5pPr>
    <a:lvl6pPr marL="389947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6pPr>
    <a:lvl7pPr marL="467936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7pPr>
    <a:lvl8pPr marL="5459263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8pPr>
    <a:lvl9pPr marL="6239158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 oral presentation" id="{DB6CEC1C-2DB5-4049-86D1-FF169B6BE8AC}">
          <p14:sldIdLst>
            <p14:sldId id="257"/>
            <p14:sldId id="259"/>
            <p14:sldId id="261"/>
            <p14:sldId id="260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298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105972"/>
            <a:ext cx="19889788" cy="10861922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386772"/>
            <a:ext cx="17549813" cy="7532567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26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778128"/>
            <a:ext cx="20182284" cy="12977972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878877"/>
            <a:ext cx="20182284" cy="6824809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9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4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61072"/>
            <a:ext cx="20182284" cy="603039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648125"/>
            <a:ext cx="9899190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396352"/>
            <a:ext cx="9899190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648125"/>
            <a:ext cx="9947942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396352"/>
            <a:ext cx="9947942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92105"/>
            <a:ext cx="11846123" cy="22171610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9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92105"/>
            <a:ext cx="11846123" cy="22171610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66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59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61065"/>
            <a:ext cx="5045571" cy="2643982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61065"/>
            <a:ext cx="14844216" cy="2643982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8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61072"/>
            <a:ext cx="20182284" cy="6030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305326"/>
            <a:ext cx="20182284" cy="1979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4622-981E-4621-ADE3-C456B07852F3}" type="datetimeFigureOut">
              <a:rPr lang="ko-KR" altLang="en-US" smtClean="0"/>
              <a:t>2023-08-25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916986"/>
            <a:ext cx="7897416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9608AD0-BB14-99BF-1974-83F2B843D1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42" y="13000211"/>
            <a:ext cx="12435469" cy="8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339950" rtl="0" eaLnBrk="1" latinLnBrk="1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1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43761" y="8395275"/>
            <a:ext cx="3491661" cy="23237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500" dirty="0"/>
              <a:t>Title</a:t>
            </a:r>
            <a:endParaRPr lang="ko-KR" altLang="en-US" sz="14500" dirty="0"/>
          </a:p>
        </p:txBody>
      </p:sp>
      <p:sp>
        <p:nvSpPr>
          <p:cNvPr id="3" name="TextBox 2"/>
          <p:cNvSpPr txBox="1"/>
          <p:nvPr/>
        </p:nvSpPr>
        <p:spPr>
          <a:xfrm>
            <a:off x="9920475" y="21533852"/>
            <a:ext cx="376417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0" dirty="0"/>
              <a:t>Author</a:t>
            </a:r>
          </a:p>
          <a:p>
            <a:r>
              <a:rPr lang="en-US" altLang="ko-KR" sz="7000" dirty="0">
                <a:cs typeface="굴림" panose="020B0600000101010101" pitchFamily="50" charset="-127"/>
              </a:rPr>
              <a:t>Affiliation</a:t>
            </a:r>
            <a:endParaRPr lang="ko-KR" altLang="ko-KR" sz="7000" dirty="0"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6569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946525" y="5590729"/>
            <a:ext cx="1550670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6000" b="1" dirty="0"/>
              <a:t>Font</a:t>
            </a:r>
            <a:r>
              <a:rPr lang="en-US" altLang="ko-KR" sz="6000" dirty="0"/>
              <a:t>: Arial, Calibri, etc. (Basic Fonts Only)</a:t>
            </a:r>
          </a:p>
          <a:p>
            <a:r>
              <a:rPr lang="en-US" altLang="ko-KR" sz="6000" b="1" dirty="0"/>
              <a:t>Font Size</a:t>
            </a:r>
            <a:r>
              <a:rPr lang="en-US" altLang="ko-KR" sz="6000" dirty="0"/>
              <a:t>: Minimum 50 point</a:t>
            </a:r>
            <a:r>
              <a:rPr lang="ko-KR" altLang="en-US" sz="6000" dirty="0"/>
              <a:t> </a:t>
            </a:r>
            <a:r>
              <a:rPr lang="en-US" altLang="ko-KR" sz="6000" dirty="0"/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365836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337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423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76702" y="27012872"/>
            <a:ext cx="197116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5000" b="1" dirty="0"/>
              <a:t>A 4-slide structure is recommended for</a:t>
            </a:r>
            <a:r>
              <a:rPr lang="ko-KR" altLang="en-US" sz="5000" b="1" dirty="0"/>
              <a:t> </a:t>
            </a:r>
            <a:r>
              <a:rPr lang="en-US" altLang="ko-KR" sz="5000" b="1" dirty="0"/>
              <a:t>contents of your presentation.</a:t>
            </a:r>
          </a:p>
          <a:p>
            <a:pPr algn="ctr"/>
            <a:r>
              <a:rPr lang="ko-KR" altLang="en-US" sz="5000" b="1" dirty="0"/>
              <a:t>발표내용</a:t>
            </a:r>
            <a:r>
              <a:rPr lang="en-US" altLang="ko-KR" sz="5000" b="1" dirty="0"/>
              <a:t> </a:t>
            </a:r>
            <a:r>
              <a:rPr lang="ko-KR" altLang="en-US" sz="5000" b="1" dirty="0"/>
              <a:t>관련 슬라이드는 최대 </a:t>
            </a:r>
            <a:r>
              <a:rPr lang="en-US" altLang="ko-KR" sz="5000" b="1" dirty="0"/>
              <a:t>4</a:t>
            </a:r>
            <a:r>
              <a:rPr lang="ko-KR" altLang="en-US" sz="5000" b="1" dirty="0"/>
              <a:t>개 이하로 제작해주십시오</a:t>
            </a:r>
            <a:r>
              <a:rPr lang="en-US" altLang="ko-KR" sz="5000" b="1" dirty="0"/>
              <a:t>.</a:t>
            </a:r>
            <a:endParaRPr lang="en-US" altLang="ko-KR" sz="5000" dirty="0"/>
          </a:p>
        </p:txBody>
      </p:sp>
    </p:spTree>
    <p:extLst>
      <p:ext uri="{BB962C8B-B14F-4D97-AF65-F5344CB8AC3E}">
        <p14:creationId xmlns:p14="http://schemas.microsoft.com/office/powerpoint/2010/main" val="398198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838</TotalTime>
  <Words>43</Words>
  <Application>Microsoft Office PowerPoint</Application>
  <PresentationFormat>사용자 지정</PresentationFormat>
  <Paragraphs>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17</cp:revision>
  <dcterms:created xsi:type="dcterms:W3CDTF">2023-07-27T05:05:23Z</dcterms:created>
  <dcterms:modified xsi:type="dcterms:W3CDTF">2023-08-25T07:58:05Z</dcterms:modified>
</cp:coreProperties>
</file>